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D1B2-0374-E649-C45D-B22098347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D0B14C-605A-2F85-110D-2ED061578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D37C0-E57B-0E12-C13C-B644B86F6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14617-B6D8-B227-D3A0-4AB412A49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686A2-3F9E-D7B0-4A09-E0C53484F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31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8751D-F7FC-20A3-944B-FC59899D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D49B4-7FC2-B7EA-FC23-339108972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3B9D5-DB88-6340-E4F2-1257A271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F8E8C-BF52-4D9B-4E93-FB8234144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BC9A1-3C76-432B-ADDB-4F997A04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9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9CD5ED-B47A-AC6B-BE48-BC4A4397CB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89A1F0-397E-812B-D6BD-484B150E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DF0CB-6F03-C597-DCF1-EF705E471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3D78E-6409-ED13-46D7-23B49203A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787C9-5846-F5ED-B6FC-8303D7D4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6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BFDE4-5F36-B6B3-CE91-7B8D4D95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74271-2658-18C6-ADE1-4720F2FEF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DAF12-516F-5774-9934-5827A69D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20E46-7C18-6D72-17AD-4F39C98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CB960-8244-8331-E3F3-3547584FA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2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CBD3-6CD0-D567-EBB8-34CAF1C72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B80DF-4425-6D69-28A8-DA97D2249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4B5B7-192A-EB1B-2F00-3045665B9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A6AE0-83D4-EBCB-4524-925D0B9F8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92E7C-0441-02FE-EB57-1C6706514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35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3109-A8C9-9F7D-2320-6A68B2F59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F69DD-EFDD-6B80-672E-E7F455EA54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94A8B-24C7-203A-7549-5D87AF0EC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80092-996F-A74D-C26B-60FBFB6E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26733-45A4-5831-7829-5D6FAEDC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D238A-70DD-4E08-2DB9-D0F35924B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89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B5D54-0E91-FBCD-1AE9-EF1A9C112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60676-14DC-EE0F-AA7E-5B655BC01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B1A17-3064-2553-4E8A-3F8EEE22A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44962-F0B4-6397-02A6-6090EDC16A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80CCA9-017E-613F-3C57-B2636BC49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DB2F3B-2D2A-52CB-3604-B0A46CC7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1D4877-C440-162E-7A00-A08AA3CB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65011-FD11-AD36-036B-78596F8F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48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4E4BF-5030-1383-A9D1-D73B29374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67E4E8-E999-31C9-9C86-C3A5B9B6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8CAD3-1836-8955-4807-6E805726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A6FFC-E31B-C93B-0535-080E0F8D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27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DA134-64A8-42CC-B23F-09E9886A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50BA0B-F8FF-6B46-BC58-1933845BE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6751B-FF15-CBC6-13AF-2EA670F9F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7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01EEE-AF2E-C62A-143C-733A3974D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85F8D-40B7-EC0C-4CDF-D7721BA48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C3FA2-6136-B809-C5A4-1DED24241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C88CB-6A52-3A51-DA85-F9C1D8987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6E7CB7-52B6-E10E-6408-942BCB73D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B791E-ED61-CFB7-31B0-BA03ED7A4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7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6804A-7C05-282B-8212-9920FF7C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3A4507-E2F4-68BB-1317-0DA736E55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70F24-957C-1306-DB21-CF7F8A836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C7206-60C7-1EB0-532D-AFA54D107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10577-63C5-3887-FBC2-0842BD9B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40DDB-3077-5F43-FA26-5AA74046A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26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055DF7-F37E-C4CD-2CB7-D58E62E9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A44A2-778A-8FDC-C3C7-7C8046D9C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8D4A1-E066-AD7F-DA10-D9D8C40CDF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A20C74-C575-4327-8D18-4AC616CC14F8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86F7F-82C3-05B8-62D6-58EB0A250A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78E9C-C406-D848-7B38-572D77EC6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4CD120-4358-4D06-B8CD-BCA3FE1C8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3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38FC1F-E6FB-89B3-76D1-7FBAE040F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6412E9-86DD-C351-5D34-AD7658DB8373}"/>
              </a:ext>
            </a:extLst>
          </p:cNvPr>
          <p:cNvSpPr txBox="1"/>
          <p:nvPr/>
        </p:nvSpPr>
        <p:spPr>
          <a:xfrm>
            <a:off x="174200" y="103988"/>
            <a:ext cx="7141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Battulga Ganzorig</a:t>
            </a:r>
            <a:br>
              <a:rPr lang="en-US" sz="3000" dirty="0">
                <a:solidFill>
                  <a:schemeClr val="bg1"/>
                </a:solidFill>
              </a:rPr>
            </a:br>
            <a:r>
              <a:rPr lang="en-US" sz="3000" dirty="0">
                <a:solidFill>
                  <a:schemeClr val="bg1"/>
                </a:solidFill>
              </a:rPr>
              <a:t>Rinchyen Bayarsaikhan</a:t>
            </a:r>
          </a:p>
        </p:txBody>
      </p:sp>
    </p:spTree>
    <p:extLst>
      <p:ext uri="{BB962C8B-B14F-4D97-AF65-F5344CB8AC3E}">
        <p14:creationId xmlns:p14="http://schemas.microsoft.com/office/powerpoint/2010/main" val="2745917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FF4F79-8F74-D62C-4E9C-6FD253C94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28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33BC3-CF2C-5B82-03F6-8D7F3D497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5960CB-03E4-4630-2E39-F1C7209FE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6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38873-6813-A5B8-E6E0-A57DA5877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68980A-B7A2-057F-004B-948C9D236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51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4B0849-A226-8951-837E-BD6DC4AE6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7CA22D-393A-275D-20FB-16B576625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11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5C359-EE90-DB80-595B-6D06EA8AB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860C7B-D72A-40D8-2554-CE43954F7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245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1FDE3-2BCD-5888-DA0A-3291A47D5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E6E29-2085-25F5-A937-CDEDA100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04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E0875-DFA4-D26D-EE12-AE2746E63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180D40-1967-91CB-F05E-94672D4EF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50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105B8-F5D1-47D4-F09B-D44ED48EB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D24F88-3287-A91F-2C31-319C61442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91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Rinchyen Bayarsaikhan</dc:creator>
  <cp:lastModifiedBy>Rinchyen Bayarsaikhan</cp:lastModifiedBy>
  <cp:revision>1</cp:revision>
  <dcterms:created xsi:type="dcterms:W3CDTF">2025-03-20T12:53:08Z</dcterms:created>
  <dcterms:modified xsi:type="dcterms:W3CDTF">2025-03-20T13:00:04Z</dcterms:modified>
</cp:coreProperties>
</file>

<file path=docProps/thumbnail.jpeg>
</file>